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2020.aacl-main.85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7D85A-039D-44E8-9786-B891C1C47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28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Indonesia Negara Paling 'Cerewet' di Dunia </a:t>
            </a:r>
            <a:r>
              <a:rPr lang="en-ID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Analisis</a:t>
            </a:r>
            <a:r>
              <a:rPr lang="en-ID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ID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Karakter</a:t>
            </a:r>
            <a:r>
              <a:rPr lang="en-ID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dan Kata pada Data Review </a:t>
            </a:r>
            <a:r>
              <a:rPr lang="en-ID" sz="2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menggunakan</a:t>
            </a:r>
            <a:r>
              <a:rPr lang="en-ID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Descriptive Analytics</a:t>
            </a:r>
            <a:endParaRPr lang="en-ID" sz="2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95FE5B-2932-4CAE-B962-6D1E37D6C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4667" y="5761101"/>
            <a:ext cx="3579283" cy="1096899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Oleh </a:t>
            </a:r>
          </a:p>
          <a:p>
            <a:pPr algn="l"/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Gde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Anom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Bhuja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Sukardika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l"/>
            <a:r>
              <a:rPr lang="en-US" sz="1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DSC230800007</a:t>
            </a:r>
            <a:endParaRPr lang="en-ID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6819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B5C52F4-199F-46B8-82B5-6656FB4573DA}"/>
              </a:ext>
            </a:extLst>
          </p:cNvPr>
          <p:cNvSpPr/>
          <p:nvPr/>
        </p:nvSpPr>
        <p:spPr>
          <a:xfrm>
            <a:off x="7134225" y="-9525"/>
            <a:ext cx="5057775" cy="6848475"/>
          </a:xfrm>
          <a:custGeom>
            <a:avLst/>
            <a:gdLst>
              <a:gd name="connsiteX0" fmla="*/ 5048250 w 5057775"/>
              <a:gd name="connsiteY0" fmla="*/ 0 h 6848475"/>
              <a:gd name="connsiteX1" fmla="*/ 5057775 w 5057775"/>
              <a:gd name="connsiteY1" fmla="*/ 6848475 h 6848475"/>
              <a:gd name="connsiteX2" fmla="*/ 1866900 w 5057775"/>
              <a:gd name="connsiteY2" fmla="*/ 6810375 h 6848475"/>
              <a:gd name="connsiteX3" fmla="*/ 0 w 5057775"/>
              <a:gd name="connsiteY3" fmla="*/ 19050 h 6848475"/>
              <a:gd name="connsiteX4" fmla="*/ 5048250 w 5057775"/>
              <a:gd name="connsiteY4" fmla="*/ 0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775" h="6848475">
                <a:moveTo>
                  <a:pt x="5048250" y="0"/>
                </a:moveTo>
                <a:lnTo>
                  <a:pt x="5057775" y="6848475"/>
                </a:lnTo>
                <a:lnTo>
                  <a:pt x="1866900" y="6810375"/>
                </a:lnTo>
                <a:lnTo>
                  <a:pt x="0" y="19050"/>
                </a:lnTo>
                <a:lnTo>
                  <a:pt x="504825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F7CE-E4C0-405A-BF17-C16F1E21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Pendahuluan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8303-6F50-461C-9E09-4B0715250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9" y="1646704"/>
            <a:ext cx="7504641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Indonesia 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negara yang paling “</a:t>
            </a:r>
            <a:r>
              <a:rPr lang="en-US" dirty="0" err="1"/>
              <a:t>cerewet</a:t>
            </a:r>
            <a:r>
              <a:rPr lang="en-US" dirty="0"/>
              <a:t>” di dunia </a:t>
            </a:r>
            <a:r>
              <a:rPr lang="en-US" dirty="0" err="1"/>
              <a:t>maya</a:t>
            </a:r>
            <a:r>
              <a:rPr lang="en-US" dirty="0"/>
              <a:t>, </a:t>
            </a:r>
            <a:r>
              <a:rPr lang="en-US" dirty="0" err="1"/>
              <a:t>khususnya</a:t>
            </a:r>
            <a:r>
              <a:rPr lang="en-US" dirty="0"/>
              <a:t> Twitter. </a:t>
            </a:r>
            <a:r>
              <a:rPr lang="en-ID" dirty="0"/>
              <a:t>County Head Twitter Indonesia Roy </a:t>
            </a:r>
            <a:r>
              <a:rPr lang="en-ID" dirty="0" err="1"/>
              <a:t>Samungsong</a:t>
            </a:r>
            <a:r>
              <a:rPr lang="en-ID" dirty="0"/>
              <a:t> </a:t>
            </a:r>
            <a:r>
              <a:rPr lang="en-ID" dirty="0" err="1"/>
              <a:t>mengatakan</a:t>
            </a:r>
            <a:r>
              <a:rPr lang="en-ID" dirty="0"/>
              <a:t>, </a:t>
            </a:r>
            <a:r>
              <a:rPr lang="en-ID" dirty="0" err="1"/>
              <a:t>pengguna</a:t>
            </a:r>
            <a:r>
              <a:rPr lang="en-ID" dirty="0"/>
              <a:t> di Indonesia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aktif</a:t>
            </a:r>
            <a:r>
              <a:rPr lang="en-ID" dirty="0"/>
              <a:t> </a:t>
            </a:r>
            <a:r>
              <a:rPr lang="en-ID" dirty="0" err="1"/>
              <a:t>dibanding</a:t>
            </a:r>
            <a:r>
              <a:rPr lang="en-ID" dirty="0"/>
              <a:t> negara lain.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setahun</a:t>
            </a:r>
            <a:r>
              <a:rPr lang="en-ID" dirty="0"/>
              <a:t>, </a:t>
            </a:r>
            <a:r>
              <a:rPr lang="en-ID" dirty="0" err="1"/>
              <a:t>kicauan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Tanah Air </a:t>
            </a:r>
            <a:r>
              <a:rPr lang="en-ID" dirty="0" err="1"/>
              <a:t>menembus</a:t>
            </a:r>
            <a:r>
              <a:rPr lang="en-ID" dirty="0"/>
              <a:t> </a:t>
            </a:r>
            <a:r>
              <a:rPr lang="en-ID" dirty="0" err="1"/>
              <a:t>angka</a:t>
            </a:r>
            <a:r>
              <a:rPr lang="en-ID" dirty="0"/>
              <a:t> </a:t>
            </a:r>
            <a:r>
              <a:rPr lang="en-ID" dirty="0" err="1"/>
              <a:t>miliaran</a:t>
            </a:r>
            <a:r>
              <a:rPr lang="en-ID" dirty="0"/>
              <a:t>.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aktif</a:t>
            </a:r>
            <a:r>
              <a:rPr lang="en-ID" dirty="0"/>
              <a:t> Twitter di Indonesia </a:t>
            </a:r>
            <a:r>
              <a:rPr lang="en-ID" dirty="0" err="1"/>
              <a:t>mencapai</a:t>
            </a:r>
            <a:r>
              <a:rPr lang="en-ID" dirty="0"/>
              <a:t> 77%.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setahun</a:t>
            </a:r>
            <a:r>
              <a:rPr lang="en-ID" dirty="0"/>
              <a:t> tweet yang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4,1 </a:t>
            </a:r>
            <a:r>
              <a:rPr lang="en-ID" dirty="0" err="1"/>
              <a:t>miliar</a:t>
            </a:r>
            <a:r>
              <a:rPr lang="en-ID" dirty="0"/>
              <a:t> </a:t>
            </a:r>
            <a:r>
              <a:rPr lang="en-US" dirty="0"/>
              <a:t>(Detik.com, 2016)</a:t>
            </a:r>
          </a:p>
          <a:p>
            <a:pPr marL="0" indent="0">
              <a:buNone/>
            </a:pPr>
            <a:r>
              <a:rPr lang="en-US" dirty="0" err="1"/>
              <a:t>Sebagai</a:t>
            </a:r>
            <a:r>
              <a:rPr lang="en-US" dirty="0"/>
              <a:t> negara yang paling </a:t>
            </a:r>
            <a:r>
              <a:rPr lang="en-US" dirty="0" err="1"/>
              <a:t>aktif</a:t>
            </a:r>
            <a:r>
              <a:rPr lang="en-US" dirty="0"/>
              <a:t> di dunia </a:t>
            </a:r>
            <a:r>
              <a:rPr lang="en-US" dirty="0" err="1"/>
              <a:t>maya</a:t>
            </a:r>
            <a:r>
              <a:rPr lang="en-US" dirty="0"/>
              <a:t>,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komentar</a:t>
            </a:r>
            <a:r>
              <a:rPr lang="en-US" dirty="0"/>
              <a:t> </a:t>
            </a:r>
            <a:r>
              <a:rPr lang="en-US" i="1" dirty="0"/>
              <a:t>netizen </a:t>
            </a:r>
            <a:r>
              <a:rPr lang="en-US" dirty="0"/>
              <a:t>di dunia </a:t>
            </a:r>
            <a:r>
              <a:rPr lang="en-US" dirty="0" err="1"/>
              <a:t>maya</a:t>
            </a:r>
            <a:r>
              <a:rPr lang="en-US" dirty="0"/>
              <a:t> dan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karakteristiknya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dan kata pada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i="1" dirty="0"/>
              <a:t>tweet</a:t>
            </a:r>
            <a:r>
              <a:rPr lang="en-US" dirty="0"/>
              <a:t>, dan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kata </a:t>
            </a:r>
            <a:r>
              <a:rPr lang="en-US" i="1" dirty="0"/>
              <a:t>abusive </a:t>
            </a:r>
            <a:r>
              <a:rPr lang="en-US" dirty="0"/>
              <a:t>dan kata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baku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FABA1-988D-4FD2-BF13-8D626EF3E364}"/>
              </a:ext>
            </a:extLst>
          </p:cNvPr>
          <p:cNvSpPr txBox="1"/>
          <p:nvPr/>
        </p:nvSpPr>
        <p:spPr>
          <a:xfrm>
            <a:off x="932329" y="6248400"/>
            <a:ext cx="6221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Sumber</a:t>
            </a:r>
            <a:r>
              <a:rPr lang="en-US" sz="1400" i="1" dirty="0"/>
              <a:t>: </a:t>
            </a:r>
            <a:r>
              <a:rPr lang="it-IT" sz="1400" i="1" dirty="0"/>
              <a:t>Indonesia Negara Paling 'Cerewet' di Dunia, detik.com (2016)</a:t>
            </a:r>
          </a:p>
        </p:txBody>
      </p:sp>
    </p:spTree>
    <p:extLst>
      <p:ext uri="{BB962C8B-B14F-4D97-AF65-F5344CB8AC3E}">
        <p14:creationId xmlns:p14="http://schemas.microsoft.com/office/powerpoint/2010/main" val="51334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0E1A-D949-4410-9210-D89540ECC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Penelitian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9C13-9EAE-4ADD-B159-EC0DA6175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/>
              <a:t>Data pada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bersumber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IndoNLU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dipublikasikan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u="sng" dirty="0">
                <a:hlinkClick r:id="rId2"/>
              </a:rPr>
              <a:t>paper </a:t>
            </a:r>
            <a:r>
              <a:rPr lang="en-ID" u="sng" dirty="0" err="1">
                <a:hlinkClick r:id="rId2"/>
              </a:rPr>
              <a:t>berikut</a:t>
            </a:r>
            <a:r>
              <a:rPr lang="en-ID" dirty="0"/>
              <a:t>.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spesifik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 data yang </a:t>
            </a:r>
            <a:r>
              <a:rPr lang="en-ID" dirty="0" err="1"/>
              <a:t>dianalisis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data yang </a:t>
            </a:r>
            <a:r>
              <a:rPr lang="en-ID" dirty="0" err="1"/>
              <a:t>memuat</a:t>
            </a:r>
            <a:r>
              <a:rPr lang="en-ID" dirty="0"/>
              <a:t> </a:t>
            </a:r>
            <a:r>
              <a:rPr lang="en-ID" dirty="0" err="1"/>
              <a:t>kumpulan</a:t>
            </a:r>
            <a:r>
              <a:rPr lang="en-ID" dirty="0"/>
              <a:t> </a:t>
            </a:r>
            <a:r>
              <a:rPr lang="en-ID" dirty="0" err="1"/>
              <a:t>komentar</a:t>
            </a:r>
            <a:r>
              <a:rPr lang="en-ID" dirty="0"/>
              <a:t> dan </a:t>
            </a:r>
            <a:r>
              <a:rPr lang="en-ID" dirty="0" err="1"/>
              <a:t>ulasan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indonesia</a:t>
            </a:r>
            <a:r>
              <a:rPr lang="en-ID" dirty="0"/>
              <a:t> </a:t>
            </a:r>
            <a:r>
              <a:rPr lang="en-ID" dirty="0" err="1"/>
              <a:t>diperoleh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platform online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SmSA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yang </a:t>
            </a:r>
            <a:r>
              <a:rPr lang="en-ID" dirty="0" err="1"/>
              <a:t>dipakai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Descriptive Analytics. Karena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mendeskripsikan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data.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dirasa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fokus</a:t>
            </a:r>
            <a:r>
              <a:rPr lang="en-ID" dirty="0"/>
              <a:t> pada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tahu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data dan </a:t>
            </a:r>
            <a:r>
              <a:rPr lang="en-ID" dirty="0" err="1"/>
              <a:t>mempelajari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data.</a:t>
            </a:r>
          </a:p>
          <a:p>
            <a:pPr marL="0" indent="0">
              <a:buNone/>
            </a:pPr>
            <a:r>
              <a:rPr lang="en-ID" dirty="0" err="1"/>
              <a:t>Analisisnya</a:t>
            </a:r>
            <a:r>
              <a:rPr lang="en-ID" dirty="0"/>
              <a:t> </a:t>
            </a:r>
            <a:r>
              <a:rPr lang="en-ID" dirty="0" err="1"/>
              <a:t>diproses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kolom</a:t>
            </a:r>
            <a:r>
              <a:rPr lang="en-ID" dirty="0"/>
              <a:t> yang </a:t>
            </a:r>
            <a:r>
              <a:rPr lang="en-ID" dirty="0" err="1"/>
              <a:t>diproses</a:t>
            </a:r>
            <a:r>
              <a:rPr lang="en-ID" dirty="0"/>
              <a:t> </a:t>
            </a:r>
            <a:r>
              <a:rPr lang="en-ID" dirty="0" err="1"/>
              <a:t>yakni</a:t>
            </a:r>
            <a:r>
              <a:rPr lang="en-ID" dirty="0"/>
              <a:t> 1 </a:t>
            </a:r>
            <a:r>
              <a:rPr lang="en-ID" dirty="0" err="1"/>
              <a:t>variabel</a:t>
            </a:r>
            <a:r>
              <a:rPr lang="en-ID" dirty="0"/>
              <a:t> (Univariate Analysis). Descriptive Statistic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tahu</a:t>
            </a:r>
            <a:r>
              <a:rPr lang="en-ID" dirty="0"/>
              <a:t> </a:t>
            </a:r>
            <a:r>
              <a:rPr lang="en-ID" dirty="0" err="1"/>
              <a:t>persebaran</a:t>
            </a:r>
            <a:r>
              <a:rPr lang="en-ID" dirty="0"/>
              <a:t> data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angka</a:t>
            </a:r>
            <a:r>
              <a:rPr lang="en-ID" dirty="0"/>
              <a:t>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tahu</a:t>
            </a:r>
            <a:r>
              <a:rPr lang="en-ID" dirty="0"/>
              <a:t> </a:t>
            </a:r>
            <a:r>
              <a:rPr lang="en-ID" dirty="0" err="1"/>
              <a:t>persebaran</a:t>
            </a:r>
            <a:r>
              <a:rPr lang="en-ID" dirty="0"/>
              <a:t> data </a:t>
            </a:r>
            <a:r>
              <a:rPr lang="en-ID" dirty="0" err="1"/>
              <a:t>secara</a:t>
            </a:r>
            <a:r>
              <a:rPr lang="en-ID" dirty="0"/>
              <a:t> visual.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0589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BB88D8C-A164-4D41-B70F-1E0BDAA23042}"/>
              </a:ext>
            </a:extLst>
          </p:cNvPr>
          <p:cNvSpPr/>
          <p:nvPr/>
        </p:nvSpPr>
        <p:spPr>
          <a:xfrm>
            <a:off x="0" y="-9525"/>
            <a:ext cx="3714750" cy="6867525"/>
          </a:xfrm>
          <a:custGeom>
            <a:avLst/>
            <a:gdLst>
              <a:gd name="connsiteX0" fmla="*/ 9525 w 3714750"/>
              <a:gd name="connsiteY0" fmla="*/ 9525 h 6867525"/>
              <a:gd name="connsiteX1" fmla="*/ 1781175 w 3714750"/>
              <a:gd name="connsiteY1" fmla="*/ 0 h 6867525"/>
              <a:gd name="connsiteX2" fmla="*/ 3714750 w 3714750"/>
              <a:gd name="connsiteY2" fmla="*/ 6867525 h 6867525"/>
              <a:gd name="connsiteX3" fmla="*/ 0 w 3714750"/>
              <a:gd name="connsiteY3" fmla="*/ 6858000 h 6867525"/>
              <a:gd name="connsiteX4" fmla="*/ 9525 w 3714750"/>
              <a:gd name="connsiteY4" fmla="*/ 9525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4750" h="6867525">
                <a:moveTo>
                  <a:pt x="9525" y="9525"/>
                </a:moveTo>
                <a:lnTo>
                  <a:pt x="1781175" y="0"/>
                </a:lnTo>
                <a:lnTo>
                  <a:pt x="3714750" y="6867525"/>
                </a:lnTo>
                <a:lnTo>
                  <a:pt x="0" y="6858000"/>
                </a:lnTo>
                <a:lnTo>
                  <a:pt x="9525" y="95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41925-8765-4B08-B9DA-A08FBE022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609600"/>
            <a:ext cx="7064202" cy="1320800"/>
          </a:xfrm>
        </p:spPr>
        <p:txBody>
          <a:bodyPr/>
          <a:lstStyle/>
          <a:p>
            <a:r>
              <a:rPr lang="en-ID" b="1" dirty="0"/>
              <a:t>Hasil dan Kesimpulan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9FA1-F0CB-49A3-9F13-305A2B454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650" y="2160589"/>
            <a:ext cx="635935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/>
              <a:t>Berdasarkan analisis yang sudah kita lakukan dapat hasilnya dapat dijabarkan sebagai berikut:</a:t>
            </a:r>
          </a:p>
          <a:p>
            <a:r>
              <a:rPr lang="sv-SE" dirty="0"/>
              <a:t>Jumlah karakter dari seluruh tweet sebanyak </a:t>
            </a:r>
            <a:r>
              <a:rPr lang="en-ID" dirty="0"/>
              <a:t>1,486,059 </a:t>
            </a:r>
            <a:r>
              <a:rPr lang="en-ID" dirty="0" err="1"/>
              <a:t>dengan</a:t>
            </a:r>
            <a:r>
              <a:rPr lang="en-ID" dirty="0"/>
              <a:t> rata-rata </a:t>
            </a:r>
            <a:r>
              <a:rPr lang="en-ID" dirty="0" err="1"/>
              <a:t>sebesar</a:t>
            </a:r>
            <a:r>
              <a:rPr lang="en-ID" dirty="0"/>
              <a:t> 114 </a:t>
            </a:r>
            <a:r>
              <a:rPr lang="en-ID" dirty="0" err="1"/>
              <a:t>karakter</a:t>
            </a:r>
            <a:r>
              <a:rPr lang="en-ID" dirty="0"/>
              <a:t>.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karakter</a:t>
            </a:r>
            <a:r>
              <a:rPr lang="en-ID" dirty="0"/>
              <a:t> paling </a:t>
            </a:r>
            <a:r>
              <a:rPr lang="en-ID" dirty="0" err="1"/>
              <a:t>sedikit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4 </a:t>
            </a:r>
            <a:r>
              <a:rPr lang="en-ID" dirty="0" err="1"/>
              <a:t>karakter</a:t>
            </a:r>
            <a:r>
              <a:rPr lang="en-ID" dirty="0"/>
              <a:t> dan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karakter</a:t>
            </a:r>
            <a:r>
              <a:rPr lang="en-ID" dirty="0"/>
              <a:t> paling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561 </a:t>
            </a:r>
            <a:r>
              <a:rPr lang="en-ID" dirty="0" err="1"/>
              <a:t>karakter</a:t>
            </a:r>
            <a:endParaRPr lang="en-ID" dirty="0"/>
          </a:p>
          <a:p>
            <a:r>
              <a:rPr lang="sv-SE" dirty="0"/>
              <a:t>Jumlah kata dari seluruh tweet sebanyak </a:t>
            </a:r>
            <a:r>
              <a:rPr lang="en-ID" dirty="0"/>
              <a:t>224,771 </a:t>
            </a:r>
            <a:r>
              <a:rPr lang="en-ID" dirty="0" err="1"/>
              <a:t>dengan</a:t>
            </a:r>
            <a:r>
              <a:rPr lang="en-ID" dirty="0"/>
              <a:t> rata-rata </a:t>
            </a:r>
            <a:r>
              <a:rPr lang="en-ID" dirty="0" err="1"/>
              <a:t>sebesar</a:t>
            </a:r>
            <a:r>
              <a:rPr lang="en-ID" dirty="0"/>
              <a:t> 17 kata. </a:t>
            </a:r>
            <a:r>
              <a:rPr lang="en-ID" dirty="0" err="1"/>
              <a:t>Jumlah</a:t>
            </a:r>
            <a:r>
              <a:rPr lang="en-ID" dirty="0"/>
              <a:t> kata paling </a:t>
            </a:r>
            <a:r>
              <a:rPr lang="en-ID" dirty="0" err="1"/>
              <a:t>sedikit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1 kata dan </a:t>
            </a:r>
            <a:r>
              <a:rPr lang="en-ID" dirty="0" err="1"/>
              <a:t>jumlah</a:t>
            </a:r>
            <a:r>
              <a:rPr lang="en-ID" dirty="0"/>
              <a:t> kata paling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52 kata.</a:t>
            </a:r>
          </a:p>
          <a:p>
            <a:endParaRPr lang="en-ID" dirty="0"/>
          </a:p>
          <a:p>
            <a:endParaRPr lang="sv-SE" dirty="0"/>
          </a:p>
          <a:p>
            <a:endParaRPr lang="sv-SE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99247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148A-12DA-4CE9-A81D-D69141B6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Hasil dan Kesimpulan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31098-703F-457D-BBBA-17530D72A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Jumlah kata </a:t>
            </a:r>
            <a:r>
              <a:rPr lang="sv-SE" i="1" dirty="0"/>
              <a:t>abusive</a:t>
            </a:r>
            <a:r>
              <a:rPr lang="sv-SE" dirty="0"/>
              <a:t> dari seluruh tweet sebanyak </a:t>
            </a:r>
            <a:r>
              <a:rPr lang="en-ID" dirty="0"/>
              <a:t>7,704 </a:t>
            </a:r>
            <a:r>
              <a:rPr lang="en-ID" dirty="0" err="1"/>
              <a:t>dengan</a:t>
            </a:r>
            <a:r>
              <a:rPr lang="en-ID" dirty="0"/>
              <a:t> rata-rata </a:t>
            </a:r>
            <a:r>
              <a:rPr lang="en-ID" dirty="0" err="1"/>
              <a:t>sebesar</a:t>
            </a:r>
            <a:r>
              <a:rPr lang="en-ID" dirty="0"/>
              <a:t> 1 kata. </a:t>
            </a:r>
            <a:r>
              <a:rPr lang="en-ID" dirty="0" err="1"/>
              <a:t>Jumlah</a:t>
            </a:r>
            <a:r>
              <a:rPr lang="en-ID" dirty="0"/>
              <a:t> kata paling </a:t>
            </a:r>
            <a:r>
              <a:rPr lang="en-ID" dirty="0" err="1"/>
              <a:t>sedikit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0 kata dan </a:t>
            </a:r>
            <a:r>
              <a:rPr lang="en-ID" dirty="0" err="1"/>
              <a:t>jumlah</a:t>
            </a:r>
            <a:r>
              <a:rPr lang="en-ID" dirty="0"/>
              <a:t> kata paling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8 kata.</a:t>
            </a:r>
          </a:p>
          <a:p>
            <a:endParaRPr lang="en-ID" dirty="0"/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B6B19-30BB-4D08-AA70-EB7E7A7C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68" y="3145155"/>
            <a:ext cx="5181600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7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65D8-4C59-4765-AA55-3295C8214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Hasil dan Kesimpulan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39BAB-E13D-48AD-96F4-F0741949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Jumlah kata </a:t>
            </a:r>
            <a:r>
              <a:rPr lang="sv-SE" i="1" dirty="0"/>
              <a:t>abusive</a:t>
            </a:r>
            <a:r>
              <a:rPr lang="sv-SE" dirty="0"/>
              <a:t> dari seluruh tweet sebanyak </a:t>
            </a:r>
            <a:r>
              <a:rPr lang="en-ID" dirty="0"/>
              <a:t>59,924 </a:t>
            </a:r>
            <a:r>
              <a:rPr lang="en-ID" dirty="0" err="1"/>
              <a:t>dengan</a:t>
            </a:r>
            <a:r>
              <a:rPr lang="en-ID" dirty="0"/>
              <a:t> rata-rata </a:t>
            </a:r>
            <a:r>
              <a:rPr lang="en-ID" dirty="0" err="1"/>
              <a:t>sebesar</a:t>
            </a:r>
            <a:r>
              <a:rPr lang="en-ID" dirty="0"/>
              <a:t> 5 kata. </a:t>
            </a:r>
            <a:r>
              <a:rPr lang="en-ID" dirty="0" err="1"/>
              <a:t>Jumlah</a:t>
            </a:r>
            <a:r>
              <a:rPr lang="en-ID" dirty="0"/>
              <a:t> kata paling </a:t>
            </a:r>
            <a:r>
              <a:rPr lang="en-ID" dirty="0" err="1"/>
              <a:t>sedikit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0 kata dan </a:t>
            </a:r>
            <a:r>
              <a:rPr lang="en-ID" dirty="0" err="1"/>
              <a:t>jumlah</a:t>
            </a:r>
            <a:r>
              <a:rPr lang="en-ID" dirty="0"/>
              <a:t> kata paling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sebanyak</a:t>
            </a:r>
            <a:r>
              <a:rPr lang="en-ID" dirty="0"/>
              <a:t> 36 kata.</a:t>
            </a:r>
          </a:p>
          <a:p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FF089-6A43-4081-9803-4D611675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6" y="3275014"/>
            <a:ext cx="9383184" cy="18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2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AA23A-B498-4057-9EF0-2FEF8362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Hasil dan Kesimpulan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A22A3-A417-4195-AA41-7FD2421BC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sebanyak</a:t>
            </a:r>
            <a:r>
              <a:rPr lang="en-US" dirty="0"/>
              <a:t> 13,023 </a:t>
            </a:r>
            <a:r>
              <a:rPr lang="en-US" i="1" dirty="0"/>
              <a:t>tweet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seluruhnya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kata </a:t>
            </a:r>
            <a:r>
              <a:rPr lang="en-US" i="1" dirty="0"/>
              <a:t>abusive</a:t>
            </a:r>
            <a:r>
              <a:rPr lang="en-US" dirty="0"/>
              <a:t>.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rata-rata 114 </a:t>
            </a:r>
            <a:r>
              <a:rPr lang="en-US" dirty="0" err="1"/>
              <a:t>karakter</a:t>
            </a:r>
            <a:r>
              <a:rPr lang="en-US" dirty="0"/>
              <a:t> dan </a:t>
            </a:r>
            <a:r>
              <a:rPr lang="en-US" dirty="0" err="1"/>
              <a:t>jumlah</a:t>
            </a:r>
            <a:r>
              <a:rPr lang="en-US" dirty="0"/>
              <a:t> kata </a:t>
            </a:r>
            <a:r>
              <a:rPr lang="en-US" dirty="0" err="1"/>
              <a:t>dengan</a:t>
            </a:r>
            <a:r>
              <a:rPr lang="en-US" dirty="0"/>
              <a:t> rata-rata 17 kata 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i="1" dirty="0"/>
              <a:t>twee</a:t>
            </a:r>
            <a:r>
              <a:rPr lang="en-US" dirty="0"/>
              <a:t>t-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membuktikan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Twitter di Indonesia </a:t>
            </a:r>
            <a:r>
              <a:rPr lang="en-US" dirty="0" err="1"/>
              <a:t>gemar</a:t>
            </a:r>
            <a:r>
              <a:rPr lang="en-US" dirty="0"/>
              <a:t> </a:t>
            </a:r>
            <a:r>
              <a:rPr lang="en-US" dirty="0" err="1"/>
              <a:t>meng</a:t>
            </a:r>
            <a:r>
              <a:rPr lang="en-US" dirty="0"/>
              <a:t>-</a:t>
            </a:r>
            <a:r>
              <a:rPr lang="en-US" i="1" dirty="0"/>
              <a:t>twee</a:t>
            </a:r>
            <a:r>
              <a:rPr lang="en-US" dirty="0"/>
              <a:t>t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di dunia </a:t>
            </a:r>
            <a:r>
              <a:rPr lang="en-US" dirty="0" err="1"/>
              <a:t>maya</a:t>
            </a:r>
            <a:r>
              <a:rPr lang="en-US" dirty="0"/>
              <a:t> </a:t>
            </a:r>
            <a:r>
              <a:rPr lang="en-US" dirty="0" err="1"/>
              <a:t>khususnya</a:t>
            </a:r>
            <a:r>
              <a:rPr lang="en-US" dirty="0"/>
              <a:t> Twitter.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menyebabkan</a:t>
            </a:r>
            <a:r>
              <a:rPr lang="en-US" dirty="0"/>
              <a:t> Indonesia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predikat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negara paling “</a:t>
            </a:r>
            <a:r>
              <a:rPr lang="en-US" dirty="0" err="1"/>
              <a:t>cerewet</a:t>
            </a:r>
            <a:r>
              <a:rPr lang="en-US" dirty="0"/>
              <a:t>” di dunia </a:t>
            </a:r>
            <a:r>
              <a:rPr lang="en-US" dirty="0" err="1"/>
              <a:t>maya</a:t>
            </a:r>
            <a:r>
              <a:rPr lang="en-US" dirty="0"/>
              <a:t>, </a:t>
            </a:r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kata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baku</a:t>
            </a:r>
            <a:r>
              <a:rPr lang="en-US" dirty="0"/>
              <a:t> dan kata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pantas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kata </a:t>
            </a:r>
            <a:r>
              <a:rPr lang="en-US" i="1" dirty="0"/>
              <a:t>abusive</a:t>
            </a:r>
            <a:r>
              <a:rPr lang="en-US" dirty="0"/>
              <a:t> pada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i="1" dirty="0"/>
              <a:t>tweet</a:t>
            </a:r>
            <a:r>
              <a:rPr lang="en-US" dirty="0"/>
              <a:t>-</a:t>
            </a:r>
            <a:r>
              <a:rPr lang="en-US" dirty="0" err="1"/>
              <a:t>nya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content moderator dan juga content rules </a:t>
            </a:r>
            <a:r>
              <a:rPr lang="en-US" dirty="0" err="1"/>
              <a:t>untuk</a:t>
            </a:r>
            <a:r>
              <a:rPr lang="en-US" dirty="0"/>
              <a:t> platform Twitter, </a:t>
            </a:r>
            <a:r>
              <a:rPr lang="en-US" dirty="0" err="1"/>
              <a:t>mengingat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Twitter </a:t>
            </a:r>
            <a:r>
              <a:rPr lang="en-US" dirty="0" err="1"/>
              <a:t>merupakan</a:t>
            </a:r>
            <a:r>
              <a:rPr lang="en-US" dirty="0"/>
              <a:t> social media paling “</a:t>
            </a:r>
            <a:r>
              <a:rPr lang="en-US" dirty="0" err="1"/>
              <a:t>bebas</a:t>
            </a:r>
            <a:r>
              <a:rPr lang="en-US" dirty="0"/>
              <a:t>” </a:t>
            </a:r>
            <a:r>
              <a:rPr lang="en-US" dirty="0" err="1"/>
              <a:t>dibandingkan</a:t>
            </a:r>
            <a:r>
              <a:rPr lang="en-US" dirty="0"/>
              <a:t> platform </a:t>
            </a:r>
            <a:r>
              <a:rPr lang="en-US" dirty="0" err="1"/>
              <a:t>naungan</a:t>
            </a:r>
            <a:r>
              <a:rPr lang="en-US" dirty="0"/>
              <a:t> Meta (Facebook, Instagram) yang </a:t>
            </a:r>
            <a:r>
              <a:rPr lang="en-US" dirty="0" err="1"/>
              <a:t>memiliki</a:t>
            </a:r>
            <a:r>
              <a:rPr lang="en-US" dirty="0"/>
              <a:t> user rules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ketat</a:t>
            </a:r>
            <a:endParaRPr lang="en-ID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ECAEBF0-4CC8-4507-9053-9E3D2ACB7FDC}"/>
              </a:ext>
            </a:extLst>
          </p:cNvPr>
          <p:cNvSpPr/>
          <p:nvPr/>
        </p:nvSpPr>
        <p:spPr>
          <a:xfrm>
            <a:off x="9372600" y="0"/>
            <a:ext cx="2819400" cy="6848475"/>
          </a:xfrm>
          <a:custGeom>
            <a:avLst/>
            <a:gdLst>
              <a:gd name="connsiteX0" fmla="*/ 1219200 w 2819400"/>
              <a:gd name="connsiteY0" fmla="*/ 6848475 h 6848475"/>
              <a:gd name="connsiteX1" fmla="*/ 2819400 w 2819400"/>
              <a:gd name="connsiteY1" fmla="*/ 6848475 h 6848475"/>
              <a:gd name="connsiteX2" fmla="*/ 2800350 w 2819400"/>
              <a:gd name="connsiteY2" fmla="*/ 0 h 6848475"/>
              <a:gd name="connsiteX3" fmla="*/ 0 w 2819400"/>
              <a:gd name="connsiteY3" fmla="*/ 19050 h 6848475"/>
              <a:gd name="connsiteX4" fmla="*/ 1219200 w 2819400"/>
              <a:gd name="connsiteY4" fmla="*/ 6848475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9400" h="6848475">
                <a:moveTo>
                  <a:pt x="1219200" y="6848475"/>
                </a:moveTo>
                <a:lnTo>
                  <a:pt x="2819400" y="6848475"/>
                </a:lnTo>
                <a:lnTo>
                  <a:pt x="2800350" y="0"/>
                </a:lnTo>
                <a:lnTo>
                  <a:pt x="0" y="19050"/>
                </a:lnTo>
                <a:lnTo>
                  <a:pt x="1219200" y="684847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7195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4C3093-49FC-4914-B790-269B5365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Terimakasih</a:t>
            </a:r>
            <a:r>
              <a:rPr lang="en-US" dirty="0"/>
              <a:t>!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9ABF99-F704-480B-8D80-214C7966C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40D1D-0104-4C8F-AEAF-CD6D9864C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72411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240</TotalTime>
  <Words>524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Indonesia Negara Paling 'Cerewet' di Dunia Analisis Karakter dan Kata pada Data Review menggunakan Descriptive Analytics</vt:lpstr>
      <vt:lpstr>Pendahuluan</vt:lpstr>
      <vt:lpstr>Metode Penelitian</vt:lpstr>
      <vt:lpstr>Hasil dan Kesimpulan</vt:lpstr>
      <vt:lpstr>Hasil dan Kesimpulan</vt:lpstr>
      <vt:lpstr>Hasil dan Kesimpulan</vt:lpstr>
      <vt:lpstr>Hasil dan Kesimpulan</vt:lpstr>
      <vt:lpstr>Terimakasih!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Karakter dan Kata pada Data Review menggunakan Descriptive Analytics</dc:title>
  <dc:creator>ROG</dc:creator>
  <cp:lastModifiedBy>ROG</cp:lastModifiedBy>
  <cp:revision>11</cp:revision>
  <dcterms:created xsi:type="dcterms:W3CDTF">2023-11-30T15:07:43Z</dcterms:created>
  <dcterms:modified xsi:type="dcterms:W3CDTF">2023-12-02T13:25:58Z</dcterms:modified>
</cp:coreProperties>
</file>